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5" autoAdjust="0"/>
    <p:restoredTop sz="94660"/>
  </p:normalViewPr>
  <p:slideViewPr>
    <p:cSldViewPr snapToGrid="0">
      <p:cViewPr varScale="1">
        <p:scale>
          <a:sx n="73" d="100"/>
          <a:sy n="73" d="100"/>
        </p:scale>
        <p:origin x="78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6812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6247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476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730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4540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1339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8707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778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8967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8978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306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E480E-5DB3-4202-92F6-F645FA39EB56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1735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9DAAA0A-6F24-4BC5-9371-31E16DA304D2}"/>
              </a:ext>
            </a:extLst>
          </p:cNvPr>
          <p:cNvSpPr txBox="1"/>
          <p:nvPr/>
        </p:nvSpPr>
        <p:spPr>
          <a:xfrm>
            <a:off x="532660" y="568168"/>
            <a:ext cx="8016536" cy="24929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altLang="ja-JP" sz="2000" b="1" dirty="0"/>
          </a:p>
          <a:p>
            <a:pPr algn="ctr"/>
            <a:r>
              <a:rPr lang="en-US" altLang="ja-JP" sz="2000" b="1"/>
              <a:t>The 57th </a:t>
            </a:r>
            <a:r>
              <a:rPr lang="en-US" altLang="ja-JP" sz="2000" b="1" dirty="0"/>
              <a:t>Annual Scientific Meeting of the Japan Atherosclerosis Society</a:t>
            </a:r>
            <a:br>
              <a:rPr lang="en-US" altLang="ja-JP" sz="4800" b="1" dirty="0">
                <a:latin typeface="Arial" panose="020B0604020202020204" pitchFamily="34" charset="0"/>
              </a:rPr>
            </a:br>
            <a:r>
              <a:rPr lang="en-US" altLang="ja-JP" sz="4800" dirty="0"/>
              <a:t>COI Disclosure</a:t>
            </a:r>
            <a:br>
              <a:rPr lang="en-US" altLang="ja-JP" sz="4000" b="1" dirty="0">
                <a:latin typeface="Arial" panose="020B0604020202020204" pitchFamily="34" charset="0"/>
              </a:rPr>
            </a:br>
            <a:r>
              <a:rPr lang="en-US" altLang="ja-JP" sz="2400" i="1" dirty="0"/>
              <a:t> Name of First Author :</a:t>
            </a:r>
          </a:p>
          <a:p>
            <a:pPr algn="ctr"/>
            <a:endParaRPr kumimoji="1" lang="ja-JP" altLang="en-US" sz="44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204436A-E2FB-460E-82CF-A44B0C75127C}"/>
              </a:ext>
            </a:extLst>
          </p:cNvPr>
          <p:cNvSpPr txBox="1"/>
          <p:nvPr/>
        </p:nvSpPr>
        <p:spPr>
          <a:xfrm>
            <a:off x="148701" y="3357976"/>
            <a:ext cx="784342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1: Consultation fees:</a:t>
            </a: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ja-JP" altLang="en-US" dirty="0">
                <a:latin typeface="Arial" panose="020B0604020202020204" pitchFamily="34" charset="0"/>
                <a:cs typeface="Arial" panose="020B0604020202020204" pitchFamily="34" charset="0"/>
              </a:rPr>
              <a:t>　　　　　　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none	</a:t>
            </a:r>
            <a:endParaRPr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2: Stock ownership/profit: 	                      none	</a:t>
            </a:r>
          </a:p>
          <a:p>
            <a:pPr>
              <a:spcAft>
                <a:spcPts val="600"/>
              </a:spcAft>
            </a:pP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3: Patent fees: 			                      none	</a:t>
            </a:r>
          </a:p>
          <a:p>
            <a:pPr>
              <a:spcAft>
                <a:spcPts val="600"/>
              </a:spcAft>
            </a:pP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4: Remuneration for lecture:  	               none	</a:t>
            </a:r>
          </a:p>
          <a:p>
            <a:pPr>
              <a:spcAft>
                <a:spcPts val="600"/>
              </a:spcAft>
            </a:pP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5: Manuscript fees:	                               </a:t>
            </a:r>
            <a:r>
              <a:rPr lang="ja-JP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○○</a:t>
            </a:r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pharmaceutical company</a:t>
            </a:r>
            <a:endParaRPr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6: Trust research/joint research funds: 	</a:t>
            </a:r>
            <a:r>
              <a:rPr lang="ja-JP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 ○○</a:t>
            </a:r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pharmaceutical company</a:t>
            </a:r>
            <a:endParaRPr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7: Scholarship fund:	                               </a:t>
            </a:r>
            <a:r>
              <a:rPr lang="ja-JP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○○</a:t>
            </a:r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pharmaceutical company</a:t>
            </a:r>
            <a:endParaRPr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8: Affiliation with Endowed Department:    </a:t>
            </a:r>
            <a:r>
              <a:rPr lang="ja-JP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○○</a:t>
            </a:r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pharmaceutical company</a:t>
            </a:r>
            <a:endParaRPr lang="en-US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9: Other remuneration such as gifts: 	  none</a:t>
            </a:r>
          </a:p>
        </p:txBody>
      </p:sp>
      <p:sp>
        <p:nvSpPr>
          <p:cNvPr id="7" name="角丸四角形 6">
            <a:extLst>
              <a:ext uri="{FF2B5EF4-FFF2-40B4-BE49-F238E27FC236}">
                <a16:creationId xmlns:a16="http://schemas.microsoft.com/office/drawing/2014/main" id="{BE1D5F57-4585-4241-99C3-F840FA7B16E8}"/>
              </a:ext>
            </a:extLst>
          </p:cNvPr>
          <p:cNvSpPr/>
          <p:nvPr/>
        </p:nvSpPr>
        <p:spPr>
          <a:xfrm>
            <a:off x="5227638" y="3429000"/>
            <a:ext cx="3767662" cy="84613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600" dirty="0">
                <a:solidFill>
                  <a:srgbClr val="FF0000"/>
                </a:solidFill>
              </a:rPr>
              <a:t>If “yes”, give the name of company/organization. </a:t>
            </a:r>
          </a:p>
          <a:p>
            <a:pPr>
              <a:defRPr/>
            </a:pPr>
            <a:r>
              <a:rPr lang="en-US" sz="1600" dirty="0">
                <a:solidFill>
                  <a:srgbClr val="FF0000"/>
                </a:solidFill>
              </a:rPr>
              <a:t>There is no need to disclose the amount.</a:t>
            </a:r>
            <a:endParaRPr lang="ja-JP" alt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447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142</Words>
  <Application>Microsoft Office PowerPoint</Application>
  <PresentationFormat>画面に合わせる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2025-05-21T07:29:28Z</dcterms:created>
  <dcterms:modified xsi:type="dcterms:W3CDTF">2025-05-21T07:29:42Z</dcterms:modified>
</cp:coreProperties>
</file>